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3" r:id="rId46"/>
    <p:sldId id="301" r:id="rId47"/>
    <p:sldId id="302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BBD9B-BC6F-41F7-99A0-F29ABD525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A20883-9661-4C5D-9F5A-5DD5596BE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E86A51-3BAF-46B1-897B-F33182F6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F3C69-ABFB-42F6-844D-9DA0A7997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CC1DDE-6C67-4F70-A46C-1C4CE53E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20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D5E0A-38AB-4DB8-A226-AE3CF65D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FFB59C-601F-43FB-BCCD-27256403D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CD096F-B2EF-4F86-AE24-E54C983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DF51CA-DFE9-4CE6-AA59-0EF3C10B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572F34-970D-491E-84CF-1E5481DF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12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F6E1749-1486-452F-9BF9-9DCBA3B1D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ED71B-3A19-4FB4-AA30-91733BE4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FB8030-F418-4E03-9072-DF392E74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848AA5-540B-4190-B127-C2733466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275C40-C7F7-48EA-937D-B821E744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03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231D0-3030-4BED-BCB2-125C22FD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035FFF-AD02-4BDC-ADC1-9AFB3922C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B04184-8198-4704-8091-58D00B69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EA537-AEDC-41E5-B583-4E5E407F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7780C-8E02-4CFB-ABC5-F5BCB36D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15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C39E-A513-4F90-A7F7-F2AEA4F8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EE465-6EF0-4BAF-9AA0-CFD45C6C1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0D7449-41A4-46FD-957E-DD60415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3E1C1-CD15-4AF2-9A68-4C3E8FD1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A93A72-1911-465B-B64C-CF39813A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15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0564E-E312-4A4F-9E42-38283CEA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1077B6-131B-49D6-A52A-CCA43A191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7FFBCC-F73A-4AEF-A862-565C8B43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8CC7BA-5970-4720-824D-BC85C578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4EBA13-43C7-4116-BACD-E95C28F4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D1C78B-97BD-4B0F-86EA-9170541D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454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8D4D3A-E88E-435A-BED3-67965576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779E9C-06B3-42D7-AF99-011CAE0C6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0941FD-178A-416F-BE06-35AAE33E9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E95A3C-7A65-4B72-9BC2-41994948D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04E3705-AA1E-4E75-BFDE-846B854DD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9A6B4E-E8F0-4324-BEDF-A0AB0F0D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FD4BED-20C4-4122-9591-26054F912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79CDF0-C644-446B-9E65-E43D660E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6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8FBC82-02EB-4C08-8174-776E04B7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89C7018-8E20-4A08-8208-D3922136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933F6B-E546-4D7C-A780-C6B2487B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EED6AF-22D2-48A0-B4CF-A5AB82AF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92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520C3F3-A1EB-4081-B9C5-A6CBADB8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3C5CE8-37D6-40D5-9B4D-3AC0C2AE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C512D5-1F52-493A-BEBF-734F7F86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97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FAD12-CCC4-4BC5-8623-F553F9BF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42E55-3782-44CC-82A7-3BC4D47F5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323758-D5D7-4C09-AA5B-170DDD5FD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6F092A-DBBC-4259-8EEE-60645DC31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3B2A6B-B120-4AAE-AFF9-9BB9DAD32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603235-BD04-49AF-B58E-3FF60B97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45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DA2CD-AA47-4E3E-A1BC-10490FA8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62DCA4D-FF46-4E34-B2D4-1110692C1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152801-2FEE-44A5-82AA-6C4AD2ACB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C62ACC-637F-4F1A-BFBB-60E25CC2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7DB753-D3EB-47DA-B567-2F3B579E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1BEA57-FA23-4FFB-AC4A-D01C3CCC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56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ADC81D-7CE0-4B5C-A75C-F978D210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61AA6C-1C03-4DE8-ADD7-F6AF2A369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22C16D-4BA5-43DD-939F-CF3B75E29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55F366-F731-4257-A716-51BDB3040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B7563F-3735-4731-8571-0F1EF1699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31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35B38C4-631E-48C1-965C-176FF2B6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5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8F4AEC-0685-44E9-95E0-479C95D4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2F54920-44BF-41C1-92C5-B3A6EB75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2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FC5A31C-2C75-4AA7-B75D-4F60A53E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0CC82A-35F7-493A-A893-361CCFEC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7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D8BC67-73D7-4D9E-A04E-D91743E7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2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FC2FF59-DC5E-437C-8D7E-F61544AA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CAE66CB-E4BB-45F9-B47A-E2567E5D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87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8F3618-C9C4-469A-B469-13CD916B1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7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CC737EE-B369-47D0-B839-A52D9977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8BFF6C0-3FFC-40F1-99A9-DE6768F6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4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97C2B95-D566-4BD6-979F-D49AAFFB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11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F4F269-5242-44FE-9F21-0C2F9F7E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3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C571F9-773A-4648-9835-FDB35227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8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E14A8C-C003-4C84-AD87-C5370628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1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7575E4-4FE5-4AB5-87A0-74BA263B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24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1EDD58-017D-4983-9675-F52A38D7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98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F8F28E1-5E50-46EC-8911-8B617B6F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8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ABA9FD-323D-4D39-9BCC-FDD73569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6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1BBA1EE3-8B28-41D6-AF31-AFB8C18C3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24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F994815D-E5BF-4A9A-B95E-9F9D537DA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66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6B022937-B38A-4D46-ABC1-B918EC19E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EF6A25-EFB6-4723-A565-1E328FA5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44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2B66D109-603E-4AE4-8624-ECE8B3A00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7F04642-1F5A-4C8F-BE2B-E6B7E0CAB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13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6AD20818-45BA-4EB1-B595-5CA2B6AE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5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5391FC56-DACC-44C3-BB45-D105CF6C4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0CEE2CD2-01D9-4307-8BD9-392B1389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4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E3668DC5-3AD2-4F0D-A28E-CFA126810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01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FD47DE71-5433-48B0-AD80-FE682A6D6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80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B6B54428-FF59-4372-A3AD-4AC7CC570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36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A5547F9-3B0B-4548-A724-905AC9E4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28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FAE0E17-2D31-487E-8FA5-E1B1E9FD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7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FFF871B-C473-4E2A-B5EC-A9282F09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16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6FE6546B-1980-4937-ADE8-80FF74B52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9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DF59E22C-46E8-4965-B5C9-1213E80BE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96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02D71ABE-CE22-47CE-A852-028AFCB0A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DBB6DD99-9038-4F00-B298-9A1199777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64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54699349-1555-459A-A0BF-414FAA9A7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78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C375F21E-E1B9-417F-90DB-21EDE6128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57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E0563833-8977-4CB0-9F60-AC1A5233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41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000D4139-141B-40A0-A423-D5E0A942C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6F63159-B48C-4717-ADF7-A5989948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5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ED0DC0-44E9-433E-9E8F-2381828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5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A91A51-E318-4583-892D-A7EB95D8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3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570793-82C8-40B9-A1C3-7D194BB6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8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E10C6C-5BBA-42CC-9786-BD056888A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83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Grand écran</PresentationFormat>
  <Paragraphs>0</Paragraphs>
  <Slides>47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JOURON</dc:creator>
  <cp:lastModifiedBy>LAURENT JOURON</cp:lastModifiedBy>
  <cp:revision>1</cp:revision>
  <dcterms:created xsi:type="dcterms:W3CDTF">2021-12-06T12:44:59Z</dcterms:created>
  <dcterms:modified xsi:type="dcterms:W3CDTF">2021-12-06T12:57:08Z</dcterms:modified>
</cp:coreProperties>
</file>